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58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300" y="1628800"/>
            <a:ext cx="6629400" cy="2304256"/>
          </a:xfrm>
        </p:spPr>
        <p:txBody>
          <a:bodyPr>
            <a:noAutofit/>
          </a:bodyPr>
          <a:lstStyle/>
          <a:p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– апта. </a:t>
            </a:r>
            <a:r>
              <a:rPr 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Меншіксіз интегралдар.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02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7F6EE6A-B7E2-47BF-B090-02B17F9AE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731" y="856265"/>
            <a:ext cx="7486537" cy="514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7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30F4AE1D-E361-4A5B-9158-0EAA33FFF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60648"/>
            <a:ext cx="7344816" cy="60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620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17</TotalTime>
  <Words>4</Words>
  <Application>Microsoft Office PowerPoint</Application>
  <PresentationFormat>Экран 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Волна</vt:lpstr>
      <vt:lpstr>8 – апта.   Меншіксіз интегралдар.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– апта.   Алғашқы функция. Анықталмаған интегралдар және оның қасиеттері. Интегралдаудың негізгі әдістері.</dc:title>
  <dc:creator>Ляззат</dc:creator>
  <cp:lastModifiedBy>Ляззат</cp:lastModifiedBy>
  <cp:revision>7</cp:revision>
  <dcterms:created xsi:type="dcterms:W3CDTF">2023-10-17T18:25:37Z</dcterms:created>
  <dcterms:modified xsi:type="dcterms:W3CDTF">2023-12-05T06:05:09Z</dcterms:modified>
</cp:coreProperties>
</file>